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72" r:id="rId5"/>
    <p:sldId id="273" r:id="rId6"/>
    <p:sldId id="271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22D536AF-F191-4906-8136-721C3C611237}">
          <p14:sldIdLst>
            <p14:sldId id="256"/>
            <p14:sldId id="264"/>
            <p14:sldId id="257"/>
            <p14:sldId id="272"/>
            <p14:sldId id="273"/>
            <p14:sldId id="271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FF3399"/>
    <a:srgbClr val="1616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1450" y="8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94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62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45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67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58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44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739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75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929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169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5C9D68-F782-455F-A9DC-271E11E3D503}" type="datetimeFigureOut">
              <a:rPr lang="en-US" smtClean="0"/>
              <a:t>18-Feb-19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9755F3-79AE-4D36-A222-6856393C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902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94B2B74-2EAA-436E-9E15-DEDA2F5E2D42}"/>
              </a:ext>
            </a:extLst>
          </p:cNvPr>
          <p:cNvSpPr/>
          <p:nvPr/>
        </p:nvSpPr>
        <p:spPr>
          <a:xfrm>
            <a:off x="2590800" y="914400"/>
            <a:ext cx="381000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dirty="0" err="1">
                <a:ln w="0"/>
                <a:solidFill>
                  <a:srgbClr val="0070C0"/>
                </a:solidFill>
              </a:rPr>
              <a:t>Foodo’s</a:t>
            </a:r>
            <a:endParaRPr lang="en-US" sz="6000" b="1" cap="none" spc="0" dirty="0">
              <a:ln w="0"/>
              <a:solidFill>
                <a:srgbClr val="0070C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8164C4-FFFC-4075-9A6B-260FE2D19B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03227"/>
            <a:ext cx="7219342" cy="374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39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1E2B78-E665-418D-858E-686C1EDACD52}"/>
              </a:ext>
            </a:extLst>
          </p:cNvPr>
          <p:cNvSpPr/>
          <p:nvPr/>
        </p:nvSpPr>
        <p:spPr>
          <a:xfrm>
            <a:off x="381000" y="4191000"/>
            <a:ext cx="5213641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dirty="0">
                <a:ln w="0"/>
              </a:rPr>
              <a:t>S. M. </a:t>
            </a:r>
            <a:r>
              <a:rPr lang="en-US" sz="2000" dirty="0" err="1">
                <a:ln w="0"/>
              </a:rPr>
              <a:t>Tawhidur</a:t>
            </a:r>
            <a:r>
              <a:rPr lang="en-US" sz="2000" dirty="0">
                <a:ln w="0"/>
              </a:rPr>
              <a:t> Rahman		</a:t>
            </a:r>
          </a:p>
          <a:p>
            <a:endParaRPr lang="en-US" sz="600" dirty="0">
              <a:ln w="0"/>
            </a:endParaRPr>
          </a:p>
          <a:p>
            <a:r>
              <a:rPr lang="en-US" sz="2000" dirty="0" err="1">
                <a:ln w="0"/>
              </a:rPr>
              <a:t>Tauhida</a:t>
            </a:r>
            <a:r>
              <a:rPr lang="en-US" sz="2000" dirty="0">
                <a:ln w="0"/>
              </a:rPr>
              <a:t> </a:t>
            </a:r>
            <a:r>
              <a:rPr lang="en-US" sz="2000" dirty="0" err="1">
                <a:ln w="0"/>
              </a:rPr>
              <a:t>Shabrin</a:t>
            </a:r>
            <a:r>
              <a:rPr lang="en-US" sz="2000" dirty="0">
                <a:ln w="0"/>
              </a:rPr>
              <a:t> Shimmy</a:t>
            </a:r>
          </a:p>
          <a:p>
            <a:endParaRPr lang="en-US" sz="600" dirty="0">
              <a:ln w="0"/>
            </a:endParaRPr>
          </a:p>
          <a:p>
            <a:r>
              <a:rPr lang="en-US" sz="2000" dirty="0">
                <a:ln w="0"/>
              </a:rPr>
              <a:t>S. M. Raihan Gafur		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8BFDC1C-4A10-41FC-BBFE-28905BC6EDB9}"/>
              </a:ext>
            </a:extLst>
          </p:cNvPr>
          <p:cNvSpPr/>
          <p:nvPr/>
        </p:nvSpPr>
        <p:spPr>
          <a:xfrm>
            <a:off x="3212518" y="448270"/>
            <a:ext cx="288348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cap="none" spc="0" dirty="0">
                <a:ln w="12700">
                  <a:solidFill>
                    <a:schemeClr val="tx1"/>
                  </a:solidFill>
                  <a:prstDash val="solid"/>
                </a:ln>
                <a:solidFill>
                  <a:srgbClr val="0070C0"/>
                </a:solidFill>
                <a:latin typeface="FunSized" pitchFamily="2" charset="0"/>
              </a:rPr>
              <a:t>Members</a:t>
            </a:r>
            <a:endParaRPr lang="en-US" sz="6000" cap="none" spc="0" dirty="0">
              <a:ln w="12700">
                <a:solidFill>
                  <a:schemeClr val="tx1"/>
                </a:solidFill>
                <a:prstDash val="solid"/>
              </a:ln>
              <a:solidFill>
                <a:srgbClr val="0070C0"/>
              </a:solidFill>
              <a:latin typeface="FunSiz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4116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457200" y="4038601"/>
            <a:ext cx="8389716" cy="0"/>
          </a:xfrm>
          <a:prstGeom prst="line">
            <a:avLst/>
          </a:prstGeom>
          <a:ln w="38100" cap="rnd">
            <a:solidFill>
              <a:srgbClr val="0070C0"/>
            </a:solidFill>
            <a:prstDash val="sysDot"/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 flipV="1">
            <a:off x="1066800" y="2971800"/>
            <a:ext cx="0" cy="1066800"/>
          </a:xfrm>
          <a:prstGeom prst="line">
            <a:avLst/>
          </a:prstGeom>
          <a:ln w="38100" cap="rnd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 flipV="1">
            <a:off x="2472702" y="4038600"/>
            <a:ext cx="0" cy="1066800"/>
          </a:xfrm>
          <a:prstGeom prst="line">
            <a:avLst/>
          </a:prstGeom>
          <a:ln w="38100" cap="rnd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597554" y="2357735"/>
            <a:ext cx="103265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12700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gency FB" pitchFamily="34" charset="0"/>
              </a:rPr>
              <a:t>Question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3951755" y="2971799"/>
            <a:ext cx="0" cy="1066800"/>
          </a:xfrm>
          <a:prstGeom prst="line">
            <a:avLst/>
          </a:prstGeom>
          <a:ln w="38100" cap="rnd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3451065" y="2433935"/>
            <a:ext cx="96853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12700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gency FB" pitchFamily="34" charset="0"/>
              </a:rPr>
              <a:t>Solution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1440211" y="5124271"/>
            <a:ext cx="206498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12700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gency FB" pitchFamily="34" charset="0"/>
              </a:rPr>
              <a:t>Problem Statement</a:t>
            </a: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5490231" y="4052455"/>
            <a:ext cx="0" cy="1066800"/>
          </a:xfrm>
          <a:prstGeom prst="line">
            <a:avLst/>
          </a:prstGeom>
          <a:ln w="38100" cap="rnd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8039148" y="4066310"/>
            <a:ext cx="0" cy="1066800"/>
          </a:xfrm>
          <a:prstGeom prst="line">
            <a:avLst/>
          </a:prstGeom>
          <a:ln w="38100" cap="rnd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818281" y="2985655"/>
            <a:ext cx="0" cy="1066800"/>
          </a:xfrm>
          <a:prstGeom prst="line">
            <a:avLst/>
          </a:prstGeom>
          <a:ln w="38100" cap="rnd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4647539" y="5124271"/>
            <a:ext cx="167706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12700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gency FB" pitchFamily="34" charset="0"/>
              </a:rPr>
              <a:t>How blockchain</a:t>
            </a:r>
          </a:p>
          <a:p>
            <a:pPr algn="ctr"/>
            <a:r>
              <a:rPr lang="en-US" sz="2400" dirty="0">
                <a:ln w="12700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gency FB" pitchFamily="34" charset="0"/>
              </a:rPr>
              <a:t>Will work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092762" y="1706938"/>
            <a:ext cx="145103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12700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gency FB" pitchFamily="34" charset="0"/>
              </a:rPr>
              <a:t>How the</a:t>
            </a:r>
          </a:p>
          <a:p>
            <a:pPr algn="ctr"/>
            <a:r>
              <a:rPr lang="en-US" sz="2400" dirty="0">
                <a:ln w="12700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gency FB" pitchFamily="34" charset="0"/>
              </a:rPr>
              <a:t>Software will</a:t>
            </a:r>
          </a:p>
          <a:p>
            <a:pPr algn="ctr"/>
            <a:r>
              <a:rPr lang="en-US" sz="2400" dirty="0">
                <a:ln w="12700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gency FB" pitchFamily="34" charset="0"/>
              </a:rPr>
              <a:t>work</a:t>
            </a:r>
          </a:p>
        </p:txBody>
      </p:sp>
      <p:sp>
        <p:nvSpPr>
          <p:cNvPr id="20" name="Rectangle 19"/>
          <p:cNvSpPr/>
          <p:nvPr/>
        </p:nvSpPr>
        <p:spPr>
          <a:xfrm>
            <a:off x="7421831" y="5133110"/>
            <a:ext cx="123463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12700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Agency FB" pitchFamily="34" charset="0"/>
              </a:rPr>
              <a:t>Conclusion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3D8D7D-E9AC-410A-9342-770702794405}"/>
              </a:ext>
            </a:extLst>
          </p:cNvPr>
          <p:cNvSpPr/>
          <p:nvPr/>
        </p:nvSpPr>
        <p:spPr>
          <a:xfrm>
            <a:off x="3229287" y="448270"/>
            <a:ext cx="28499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cap="none" spc="0" dirty="0">
                <a:ln w="12700">
                  <a:solidFill>
                    <a:schemeClr val="tx1"/>
                  </a:solidFill>
                  <a:prstDash val="solid"/>
                </a:ln>
                <a:solidFill>
                  <a:srgbClr val="0070C0"/>
                </a:solidFill>
                <a:latin typeface="FunSized" pitchFamily="2" charset="0"/>
              </a:rPr>
              <a:t>Overview</a:t>
            </a:r>
            <a:endParaRPr lang="en-US" sz="6000" cap="none" spc="0" dirty="0">
              <a:ln w="12700">
                <a:solidFill>
                  <a:schemeClr val="tx1"/>
                </a:solidFill>
                <a:prstDash val="solid"/>
              </a:ln>
              <a:solidFill>
                <a:srgbClr val="0070C0"/>
              </a:solidFill>
              <a:latin typeface="FunSize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837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3" grpId="0"/>
      <p:bldP spid="18" grpId="0"/>
      <p:bldP spid="20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EE186E1-756D-4FB0-9F95-D0054AE6EBF6}"/>
              </a:ext>
            </a:extLst>
          </p:cNvPr>
          <p:cNvSpPr/>
          <p:nvPr/>
        </p:nvSpPr>
        <p:spPr>
          <a:xfrm>
            <a:off x="1447324" y="448270"/>
            <a:ext cx="563987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12700">
                  <a:solidFill>
                    <a:schemeClr val="tx1"/>
                  </a:solidFill>
                  <a:prstDash val="solid"/>
                </a:ln>
                <a:solidFill>
                  <a:srgbClr val="0070C0"/>
                </a:solidFill>
                <a:latin typeface="FunSized" pitchFamily="2" charset="0"/>
              </a:rPr>
              <a:t>Problem Statement</a:t>
            </a:r>
            <a:endParaRPr lang="en-US" sz="6000" cap="none" spc="0" dirty="0">
              <a:ln w="12700">
                <a:solidFill>
                  <a:schemeClr val="tx1"/>
                </a:solidFill>
                <a:prstDash val="solid"/>
              </a:ln>
              <a:solidFill>
                <a:srgbClr val="0070C0"/>
              </a:solidFill>
              <a:latin typeface="FunSized" pitchFamily="2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225F3C0-A72D-499D-BDEF-924BE784385C}"/>
              </a:ext>
            </a:extLst>
          </p:cNvPr>
          <p:cNvSpPr txBox="1">
            <a:spLocks/>
          </p:cNvSpPr>
          <p:nvPr/>
        </p:nvSpPr>
        <p:spPr>
          <a:xfrm>
            <a:off x="457200" y="1524000"/>
            <a:ext cx="7886700" cy="360836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Filtered food place search</a:t>
            </a:r>
          </a:p>
          <a:p>
            <a:r>
              <a:rPr lang="en-US" dirty="0"/>
              <a:t>Searched food place location</a:t>
            </a:r>
          </a:p>
          <a:p>
            <a:r>
              <a:rPr lang="en-US" dirty="0"/>
              <a:t>Direct order to the desired food place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50017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E85B7E-460B-4BAB-920C-08BD14C89037}"/>
              </a:ext>
            </a:extLst>
          </p:cNvPr>
          <p:cNvSpPr/>
          <p:nvPr/>
        </p:nvSpPr>
        <p:spPr>
          <a:xfrm>
            <a:off x="3316690" y="304800"/>
            <a:ext cx="25106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12700">
                  <a:solidFill>
                    <a:schemeClr val="tx1"/>
                  </a:solidFill>
                  <a:prstDash val="solid"/>
                </a:ln>
                <a:solidFill>
                  <a:srgbClr val="0070C0"/>
                </a:solidFill>
                <a:latin typeface="FunSized" pitchFamily="2" charset="0"/>
              </a:rPr>
              <a:t>Solution</a:t>
            </a:r>
            <a:endParaRPr lang="en-US" sz="6000" cap="none" spc="0" dirty="0">
              <a:ln w="12700">
                <a:solidFill>
                  <a:schemeClr val="tx1"/>
                </a:solidFill>
                <a:prstDash val="solid"/>
              </a:ln>
              <a:solidFill>
                <a:srgbClr val="0070C0"/>
              </a:solidFill>
              <a:latin typeface="FunSized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DBD1F-D3A5-4DD9-8994-7850BB061F44}"/>
              </a:ext>
            </a:extLst>
          </p:cNvPr>
          <p:cNvSpPr txBox="1">
            <a:spLocks/>
          </p:cNvSpPr>
          <p:nvPr/>
        </p:nvSpPr>
        <p:spPr>
          <a:xfrm>
            <a:off x="457200" y="1524000"/>
            <a:ext cx="7886700" cy="360836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Filter option would help to find the desired restaurant within the given place, price and food item</a:t>
            </a:r>
          </a:p>
          <a:p>
            <a:r>
              <a:rPr lang="en-US" dirty="0"/>
              <a:t>Desired food place location can be found from the map fast</a:t>
            </a:r>
          </a:p>
          <a:p>
            <a:r>
              <a:rPr lang="en-US" dirty="0"/>
              <a:t>A direct online order can be given to the desired place instantly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439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BD95FC8-8FFF-40C6-92A1-56BDF589B651}"/>
              </a:ext>
            </a:extLst>
          </p:cNvPr>
          <p:cNvSpPr/>
          <p:nvPr/>
        </p:nvSpPr>
        <p:spPr>
          <a:xfrm>
            <a:off x="503932" y="1905000"/>
            <a:ext cx="8136135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800" dirty="0" err="1">
                <a:ln w="0"/>
                <a:solidFill>
                  <a:schemeClr val="tx1">
                    <a:lumMod val="75000"/>
                    <a:lumOff val="25000"/>
                  </a:schemeClr>
                </a:solidFill>
                <a:latin typeface="Agency FB" panose="020B0503020202020204" pitchFamily="34" charset="0"/>
              </a:rPr>
              <a:t>nsdkjfhbsdjk</a:t>
            </a:r>
            <a:endParaRPr lang="en-US" sz="2800" dirty="0">
              <a:ln w="0"/>
              <a:solidFill>
                <a:schemeClr val="tx1">
                  <a:lumMod val="75000"/>
                  <a:lumOff val="25000"/>
                </a:schemeClr>
              </a:solidFill>
              <a:latin typeface="Agency FB" panose="020B0503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B8AB05-60D5-4245-9FBE-04FF734AE4A4}"/>
              </a:ext>
            </a:extLst>
          </p:cNvPr>
          <p:cNvSpPr/>
          <p:nvPr/>
        </p:nvSpPr>
        <p:spPr>
          <a:xfrm>
            <a:off x="3000961" y="337127"/>
            <a:ext cx="32576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cap="none" spc="0" dirty="0">
                <a:ln w="12700">
                  <a:solidFill>
                    <a:schemeClr val="tx1"/>
                  </a:solidFill>
                  <a:prstDash val="solid"/>
                </a:ln>
                <a:solidFill>
                  <a:srgbClr val="0070C0"/>
                </a:solidFill>
                <a:latin typeface="FunSized" pitchFamily="2" charset="0"/>
              </a:rPr>
              <a:t>Conclusion</a:t>
            </a:r>
            <a:endParaRPr lang="en-US" sz="6000" cap="none" spc="0" dirty="0">
              <a:ln w="12700">
                <a:solidFill>
                  <a:schemeClr val="tx1"/>
                </a:solidFill>
                <a:prstDash val="solid"/>
              </a:ln>
              <a:solidFill>
                <a:srgbClr val="0070C0"/>
              </a:solidFill>
              <a:latin typeface="FunSize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BEF7D0-72A1-4CEF-8F9F-A79857805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65" y="1884218"/>
            <a:ext cx="8259067" cy="433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9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-1066800"/>
            <a:ext cx="6324600" cy="63246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14600" y="4530804"/>
            <a:ext cx="3953326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cap="none" spc="0" dirty="0">
                <a:ln w="0">
                  <a:solidFill>
                    <a:srgbClr val="0070C0"/>
                  </a:solidFill>
                </a:ln>
                <a:solidFill>
                  <a:srgbClr val="0070C0"/>
                </a:solidFill>
                <a:latin typeface="Agency FB" panose="020B0503020202020204" pitchFamily="34" charset="0"/>
              </a:rPr>
              <a:t>Any Question?</a:t>
            </a:r>
          </a:p>
        </p:txBody>
      </p:sp>
    </p:spTree>
    <p:extLst>
      <p:ext uri="{BB962C8B-B14F-4D97-AF65-F5344CB8AC3E}">
        <p14:creationId xmlns:p14="http://schemas.microsoft.com/office/powerpoint/2010/main" val="787976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970</TotalTime>
  <Words>88</Words>
  <Application>Microsoft Office PowerPoint</Application>
  <PresentationFormat>On-screen Show (4:3)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Agency FB</vt:lpstr>
      <vt:lpstr>Arial</vt:lpstr>
      <vt:lpstr>Calibri</vt:lpstr>
      <vt:lpstr>FunSized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Raihan</dc:creator>
  <cp:lastModifiedBy>Raihan Gafur</cp:lastModifiedBy>
  <cp:revision>43</cp:revision>
  <dcterms:created xsi:type="dcterms:W3CDTF">2016-10-03T18:31:01Z</dcterms:created>
  <dcterms:modified xsi:type="dcterms:W3CDTF">2019-02-18T07:16:03Z</dcterms:modified>
</cp:coreProperties>
</file>

<file path=docProps/thumbnail.jpeg>
</file>